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8" r:id="rId12"/>
    <p:sldId id="265" r:id="rId13"/>
    <p:sldId id="280" r:id="rId14"/>
    <p:sldId id="27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5E6"/>
    <a:srgbClr val="ECD6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AD3637-DB4E-4A34-B924-947D0EA5B8B8}" v="59" dt="2019-07-19T12:33:41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C7AD3637-DB4E-4A34-B924-947D0EA5B8B8}"/>
    <pc:docChg chg="custSel addSld delSld modSld">
      <pc:chgData name="LEOPOLDINA Vitković" userId="de5d8406-09fa-41fa-8d28-8a7ba852ce89" providerId="ADAL" clId="{C7AD3637-DB4E-4A34-B924-947D0EA5B8B8}" dt="2019-09-01T13:07:18.823" v="444" actId="403"/>
      <pc:docMkLst>
        <pc:docMk/>
      </pc:docMkLst>
      <pc:sldChg chg="addSp delSp modSp">
        <pc:chgData name="LEOPOLDINA Vitković" userId="de5d8406-09fa-41fa-8d28-8a7ba852ce89" providerId="ADAL" clId="{C7AD3637-DB4E-4A34-B924-947D0EA5B8B8}" dt="2019-09-01T13:04:56.737" v="429" actId="113"/>
        <pc:sldMkLst>
          <pc:docMk/>
          <pc:sldMk cId="1054333294" sldId="256"/>
        </pc:sldMkLst>
        <pc:spChg chg="mod ord">
          <ac:chgData name="LEOPOLDINA Vitković" userId="de5d8406-09fa-41fa-8d28-8a7ba852ce89" providerId="ADAL" clId="{C7AD3637-DB4E-4A34-B924-947D0EA5B8B8}" dt="2019-09-01T13:04:56.737" v="429" actId="113"/>
          <ac:spMkLst>
            <pc:docMk/>
            <pc:sldMk cId="1054333294" sldId="256"/>
            <ac:spMk id="2" creationId="{D767EECA-BC58-4119-979C-6B7B3A9C6BE4}"/>
          </ac:spMkLst>
        </pc:spChg>
        <pc:picChg chg="mod ord">
          <ac:chgData name="LEOPOLDINA Vitković" userId="de5d8406-09fa-41fa-8d28-8a7ba852ce89" providerId="ADAL" clId="{C7AD3637-DB4E-4A34-B924-947D0EA5B8B8}" dt="2019-07-19T11:53:31.006" v="292" actId="1076"/>
          <ac:picMkLst>
            <pc:docMk/>
            <pc:sldMk cId="1054333294" sldId="256"/>
            <ac:picMk id="4" creationId="{EF4080C9-DE49-471E-AB97-15E3624E7D86}"/>
          </ac:picMkLst>
        </pc:picChg>
        <pc:picChg chg="add mod ord">
          <ac:chgData name="LEOPOLDINA Vitković" userId="de5d8406-09fa-41fa-8d28-8a7ba852ce89" providerId="ADAL" clId="{C7AD3637-DB4E-4A34-B924-947D0EA5B8B8}" dt="2019-07-19T11:53:34.697" v="293" actId="166"/>
          <ac:picMkLst>
            <pc:docMk/>
            <pc:sldMk cId="1054333294" sldId="256"/>
            <ac:picMk id="5" creationId="{1B39F71E-DA39-4B0A-B2F3-77F721923881}"/>
          </ac:picMkLst>
        </pc:picChg>
        <pc:picChg chg="add del mod">
          <ac:chgData name="LEOPOLDINA Vitković" userId="de5d8406-09fa-41fa-8d28-8a7ba852ce89" providerId="ADAL" clId="{C7AD3637-DB4E-4A34-B924-947D0EA5B8B8}" dt="2019-07-19T11:53:03.791" v="285" actId="478"/>
          <ac:picMkLst>
            <pc:docMk/>
            <pc:sldMk cId="1054333294" sldId="256"/>
            <ac:picMk id="6" creationId="{8A07244C-2683-4425-B5C9-07B1B3A209D6}"/>
          </ac:picMkLst>
        </pc:picChg>
        <pc:picChg chg="add mod">
          <ac:chgData name="LEOPOLDINA Vitković" userId="de5d8406-09fa-41fa-8d28-8a7ba852ce89" providerId="ADAL" clId="{C7AD3637-DB4E-4A34-B924-947D0EA5B8B8}" dt="2019-07-19T11:53:50.886" v="297" actId="1076"/>
          <ac:picMkLst>
            <pc:docMk/>
            <pc:sldMk cId="1054333294" sldId="256"/>
            <ac:picMk id="8" creationId="{2F8F11E7-CFD0-4C33-B165-BF82BB089153}"/>
          </ac:picMkLst>
        </pc:picChg>
      </pc:sldChg>
      <pc:sldChg chg="addSp delSp modSp add del">
        <pc:chgData name="LEOPOLDINA Vitković" userId="de5d8406-09fa-41fa-8d28-8a7ba852ce89" providerId="ADAL" clId="{C7AD3637-DB4E-4A34-B924-947D0EA5B8B8}" dt="2019-07-19T12:00:05.119" v="308" actId="403"/>
        <pc:sldMkLst>
          <pc:docMk/>
          <pc:sldMk cId="702692434" sldId="257"/>
        </pc:sldMkLst>
        <pc:spChg chg="mod">
          <ac:chgData name="LEOPOLDINA Vitković" userId="de5d8406-09fa-41fa-8d28-8a7ba852ce89" providerId="ADAL" clId="{C7AD3637-DB4E-4A34-B924-947D0EA5B8B8}" dt="2019-07-19T12:00:05.119" v="308" actId="403"/>
          <ac:spMkLst>
            <pc:docMk/>
            <pc:sldMk cId="702692434" sldId="257"/>
            <ac:spMk id="3" creationId="{114EB383-0092-47EF-97D1-FC2C25C6F1CE}"/>
          </ac:spMkLst>
        </pc:spChg>
        <pc:spChg chg="add del mod">
          <ac:chgData name="LEOPOLDINA Vitković" userId="de5d8406-09fa-41fa-8d28-8a7ba852ce89" providerId="ADAL" clId="{C7AD3637-DB4E-4A34-B924-947D0EA5B8B8}" dt="2019-07-17T12:05:08.845" v="71"/>
          <ac:spMkLst>
            <pc:docMk/>
            <pc:sldMk cId="702692434" sldId="257"/>
            <ac:spMk id="10" creationId="{E0C2C1A6-3584-416F-AD85-CDBE7A9C7186}"/>
          </ac:spMkLst>
        </pc:spChg>
        <pc:picChg chg="add del mod">
          <ac:chgData name="LEOPOLDINA Vitković" userId="de5d8406-09fa-41fa-8d28-8a7ba852ce89" providerId="ADAL" clId="{C7AD3637-DB4E-4A34-B924-947D0EA5B8B8}" dt="2019-07-17T12:06:30.021" v="82"/>
          <ac:picMkLst>
            <pc:docMk/>
            <pc:sldMk cId="702692434" sldId="257"/>
            <ac:picMk id="9" creationId="{89F5AD27-7625-4FF3-9903-8A98C0819FDC}"/>
          </ac:picMkLst>
        </pc:picChg>
      </pc:sldChg>
      <pc:sldChg chg="add del">
        <pc:chgData name="LEOPOLDINA Vitković" userId="de5d8406-09fa-41fa-8d28-8a7ba852ce89" providerId="ADAL" clId="{C7AD3637-DB4E-4A34-B924-947D0EA5B8B8}" dt="2019-07-12T05:59:02.124" v="10"/>
        <pc:sldMkLst>
          <pc:docMk/>
          <pc:sldMk cId="1405414235" sldId="258"/>
        </pc:sldMkLst>
      </pc:sldChg>
      <pc:sldChg chg="addSp modSp add del">
        <pc:chgData name="LEOPOLDINA Vitković" userId="de5d8406-09fa-41fa-8d28-8a7ba852ce89" providerId="ADAL" clId="{C7AD3637-DB4E-4A34-B924-947D0EA5B8B8}" dt="2019-09-01T13:05:10.524" v="430" actId="113"/>
        <pc:sldMkLst>
          <pc:docMk/>
          <pc:sldMk cId="1723892316" sldId="259"/>
        </pc:sldMkLst>
        <pc:spChg chg="mod">
          <ac:chgData name="LEOPOLDINA Vitković" userId="de5d8406-09fa-41fa-8d28-8a7ba852ce89" providerId="ADAL" clId="{C7AD3637-DB4E-4A34-B924-947D0EA5B8B8}" dt="2019-09-01T13:05:10.524" v="430" actId="113"/>
          <ac:spMkLst>
            <pc:docMk/>
            <pc:sldMk cId="1723892316" sldId="259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C7AD3637-DB4E-4A34-B924-947D0EA5B8B8}" dt="2019-07-19T12:00:12.747" v="309" actId="403"/>
          <ac:spMkLst>
            <pc:docMk/>
            <pc:sldMk cId="1723892316" sldId="259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C7AD3637-DB4E-4A34-B924-947D0EA5B8B8}" dt="2019-07-19T12:09:31.133" v="316" actId="1076"/>
          <ac:picMkLst>
            <pc:docMk/>
            <pc:sldMk cId="1723892316" sldId="259"/>
            <ac:picMk id="6" creationId="{DEC0F600-2A3A-4239-920F-63FA3EA35B0C}"/>
          </ac:picMkLst>
        </pc:picChg>
      </pc:sldChg>
      <pc:sldChg chg="addSp modSp add del">
        <pc:chgData name="LEOPOLDINA Vitković" userId="de5d8406-09fa-41fa-8d28-8a7ba852ce89" providerId="ADAL" clId="{C7AD3637-DB4E-4A34-B924-947D0EA5B8B8}" dt="2019-09-01T13:05:17.491" v="431" actId="113"/>
        <pc:sldMkLst>
          <pc:docMk/>
          <pc:sldMk cId="4282187369" sldId="260"/>
        </pc:sldMkLst>
        <pc:spChg chg="mod">
          <ac:chgData name="LEOPOLDINA Vitković" userId="de5d8406-09fa-41fa-8d28-8a7ba852ce89" providerId="ADAL" clId="{C7AD3637-DB4E-4A34-B924-947D0EA5B8B8}" dt="2019-09-01T13:05:17.491" v="431" actId="113"/>
          <ac:spMkLst>
            <pc:docMk/>
            <pc:sldMk cId="4282187369" sldId="260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C7AD3637-DB4E-4A34-B924-947D0EA5B8B8}" dt="2019-07-19T12:09:44.370" v="319" actId="403"/>
          <ac:spMkLst>
            <pc:docMk/>
            <pc:sldMk cId="4282187369" sldId="260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C7AD3637-DB4E-4A34-B924-947D0EA5B8B8}" dt="2019-07-18T07:09:05.787" v="251" actId="14100"/>
          <ac:spMkLst>
            <pc:docMk/>
            <pc:sldMk cId="4282187369" sldId="260"/>
            <ac:spMk id="6" creationId="{0032BDBE-6F87-4E76-B444-B12C79026177}"/>
          </ac:spMkLst>
        </pc:spChg>
        <pc:spChg chg="add mod">
          <ac:chgData name="LEOPOLDINA Vitković" userId="de5d8406-09fa-41fa-8d28-8a7ba852ce89" providerId="ADAL" clId="{C7AD3637-DB4E-4A34-B924-947D0EA5B8B8}" dt="2019-07-18T07:10:31.882" v="262" actId="1076"/>
          <ac:spMkLst>
            <pc:docMk/>
            <pc:sldMk cId="4282187369" sldId="260"/>
            <ac:spMk id="8" creationId="{79534A63-F509-4FAE-ADCD-FC65AAB2690E}"/>
          </ac:spMkLst>
        </pc:spChg>
        <pc:picChg chg="add mod">
          <ac:chgData name="LEOPOLDINA Vitković" userId="de5d8406-09fa-41fa-8d28-8a7ba852ce89" providerId="ADAL" clId="{C7AD3637-DB4E-4A34-B924-947D0EA5B8B8}" dt="2019-07-17T12:34:20.488" v="130" actId="1076"/>
          <ac:picMkLst>
            <pc:docMk/>
            <pc:sldMk cId="4282187369" sldId="260"/>
            <ac:picMk id="7" creationId="{968E9B42-9878-4AB0-99AE-6E6AFDB41E53}"/>
          </ac:picMkLst>
        </pc:picChg>
        <pc:picChg chg="add mod">
          <ac:chgData name="LEOPOLDINA Vitković" userId="de5d8406-09fa-41fa-8d28-8a7ba852ce89" providerId="ADAL" clId="{C7AD3637-DB4E-4A34-B924-947D0EA5B8B8}" dt="2019-07-18T07:10:33.906" v="263" actId="1076"/>
          <ac:picMkLst>
            <pc:docMk/>
            <pc:sldMk cId="4282187369" sldId="260"/>
            <ac:picMk id="9" creationId="{FE57443D-7CCE-48DE-90DB-BA88E3C27E81}"/>
          </ac:picMkLst>
        </pc:picChg>
        <pc:picChg chg="add mod">
          <ac:chgData name="LEOPOLDINA Vitković" userId="de5d8406-09fa-41fa-8d28-8a7ba852ce89" providerId="ADAL" clId="{C7AD3637-DB4E-4A34-B924-947D0EA5B8B8}" dt="2019-07-19T12:09:49.293" v="320" actId="1076"/>
          <ac:picMkLst>
            <pc:docMk/>
            <pc:sldMk cId="4282187369" sldId="260"/>
            <ac:picMk id="10" creationId="{97D2E78A-B9E8-47DB-98CF-49F2E311C6A8}"/>
          </ac:picMkLst>
        </pc:picChg>
      </pc:sldChg>
      <pc:sldChg chg="addSp delSp modSp add del">
        <pc:chgData name="LEOPOLDINA Vitković" userId="de5d8406-09fa-41fa-8d28-8a7ba852ce89" providerId="ADAL" clId="{C7AD3637-DB4E-4A34-B924-947D0EA5B8B8}" dt="2019-07-17T12:06:23.441" v="81" actId="1076"/>
        <pc:sldMkLst>
          <pc:docMk/>
          <pc:sldMk cId="4069176990" sldId="261"/>
        </pc:sldMkLst>
        <pc:spChg chg="mod">
          <ac:chgData name="LEOPOLDINA Vitković" userId="de5d8406-09fa-41fa-8d28-8a7ba852ce89" providerId="ADAL" clId="{C7AD3637-DB4E-4A34-B924-947D0EA5B8B8}" dt="2019-07-17T12:06:21.737" v="80" actId="1076"/>
          <ac:spMkLst>
            <pc:docMk/>
            <pc:sldMk cId="4069176990" sldId="261"/>
            <ac:spMk id="2" creationId="{060D542B-3625-40CA-928A-F2597B004C4F}"/>
          </ac:spMkLst>
        </pc:spChg>
        <pc:spChg chg="add del">
          <ac:chgData name="LEOPOLDINA Vitković" userId="de5d8406-09fa-41fa-8d28-8a7ba852ce89" providerId="ADAL" clId="{C7AD3637-DB4E-4A34-B924-947D0EA5B8B8}" dt="2019-07-17T12:05:52.754" v="75"/>
          <ac:spMkLst>
            <pc:docMk/>
            <pc:sldMk cId="4069176990" sldId="261"/>
            <ac:spMk id="6" creationId="{F51C6E3E-99C5-4432-B0FC-2735E30CF6D7}"/>
          </ac:spMkLst>
        </pc:spChg>
        <pc:picChg chg="mod">
          <ac:chgData name="LEOPOLDINA Vitković" userId="de5d8406-09fa-41fa-8d28-8a7ba852ce89" providerId="ADAL" clId="{C7AD3637-DB4E-4A34-B924-947D0EA5B8B8}" dt="2019-07-17T12:06:23.441" v="81" actId="1076"/>
          <ac:picMkLst>
            <pc:docMk/>
            <pc:sldMk cId="4069176990" sldId="261"/>
            <ac:picMk id="7" creationId="{F85BC229-1C52-4EE2-9A5F-2A054591A2FC}"/>
          </ac:picMkLst>
        </pc:picChg>
      </pc:sldChg>
      <pc:sldChg chg="addSp delSp modSp add del">
        <pc:chgData name="LEOPOLDINA Vitković" userId="de5d8406-09fa-41fa-8d28-8a7ba852ce89" providerId="ADAL" clId="{C7AD3637-DB4E-4A34-B924-947D0EA5B8B8}" dt="2019-09-01T13:05:40.408" v="432" actId="113"/>
        <pc:sldMkLst>
          <pc:docMk/>
          <pc:sldMk cId="2952902428" sldId="262"/>
        </pc:sldMkLst>
        <pc:spChg chg="mod">
          <ac:chgData name="LEOPOLDINA Vitković" userId="de5d8406-09fa-41fa-8d28-8a7ba852ce89" providerId="ADAL" clId="{C7AD3637-DB4E-4A34-B924-947D0EA5B8B8}" dt="2019-09-01T13:05:40.408" v="432" actId="113"/>
          <ac:spMkLst>
            <pc:docMk/>
            <pc:sldMk cId="2952902428" sldId="262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C7AD3637-DB4E-4A34-B924-947D0EA5B8B8}" dt="2019-07-19T12:09:59.324" v="321" actId="403"/>
          <ac:spMkLst>
            <pc:docMk/>
            <pc:sldMk cId="2952902428" sldId="262"/>
            <ac:spMk id="3" creationId="{114EB383-0092-47EF-97D1-FC2C25C6F1CE}"/>
          </ac:spMkLst>
        </pc:spChg>
        <pc:spChg chg="add del">
          <ac:chgData name="LEOPOLDINA Vitković" userId="de5d8406-09fa-41fa-8d28-8a7ba852ce89" providerId="ADAL" clId="{C7AD3637-DB4E-4A34-B924-947D0EA5B8B8}" dt="2019-07-17T12:06:08.184" v="77"/>
          <ac:spMkLst>
            <pc:docMk/>
            <pc:sldMk cId="2952902428" sldId="262"/>
            <ac:spMk id="6" creationId="{90381F54-7895-424A-AF35-DCFD9AE01637}"/>
          </ac:spMkLst>
        </pc:spChg>
        <pc:spChg chg="add mod">
          <ac:chgData name="LEOPOLDINA Vitković" userId="de5d8406-09fa-41fa-8d28-8a7ba852ce89" providerId="ADAL" clId="{C7AD3637-DB4E-4A34-B924-947D0EA5B8B8}" dt="2019-07-18T07:02:41.552" v="178" actId="1076"/>
          <ac:spMkLst>
            <pc:docMk/>
            <pc:sldMk cId="2952902428" sldId="262"/>
            <ac:spMk id="6" creationId="{F1338328-DBD6-4BD8-9DCC-1BBCEB469FE8}"/>
          </ac:spMkLst>
        </pc:spChg>
        <pc:picChg chg="add mod">
          <ac:chgData name="LEOPOLDINA Vitković" userId="de5d8406-09fa-41fa-8d28-8a7ba852ce89" providerId="ADAL" clId="{C7AD3637-DB4E-4A34-B924-947D0EA5B8B8}" dt="2019-07-18T07:02:47.043" v="180" actId="1076"/>
          <ac:picMkLst>
            <pc:docMk/>
            <pc:sldMk cId="2952902428" sldId="262"/>
            <ac:picMk id="7" creationId="{37B9AC28-4FB2-4D16-8182-BBC41C503C1C}"/>
          </ac:picMkLst>
        </pc:picChg>
        <pc:picChg chg="add mod">
          <ac:chgData name="LEOPOLDINA Vitković" userId="de5d8406-09fa-41fa-8d28-8a7ba852ce89" providerId="ADAL" clId="{C7AD3637-DB4E-4A34-B924-947D0EA5B8B8}" dt="2019-07-19T12:27:12.101" v="326" actId="1076"/>
          <ac:picMkLst>
            <pc:docMk/>
            <pc:sldMk cId="2952902428" sldId="262"/>
            <ac:picMk id="9" creationId="{4BFEC627-CD1D-4A68-AAED-1205672E9579}"/>
          </ac:picMkLst>
        </pc:picChg>
        <pc:picChg chg="add del mod">
          <ac:chgData name="LEOPOLDINA Vitković" userId="de5d8406-09fa-41fa-8d28-8a7ba852ce89" providerId="ADAL" clId="{C7AD3637-DB4E-4A34-B924-947D0EA5B8B8}" dt="2019-07-19T12:27:43.735" v="331"/>
          <ac:picMkLst>
            <pc:docMk/>
            <pc:sldMk cId="2952902428" sldId="262"/>
            <ac:picMk id="11" creationId="{A1034B75-CBB5-47E0-B9A6-9A6D547EAB6B}"/>
          </ac:picMkLst>
        </pc:picChg>
      </pc:sldChg>
      <pc:sldChg chg="addSp modSp add del">
        <pc:chgData name="LEOPOLDINA Vitković" userId="de5d8406-09fa-41fa-8d28-8a7ba852ce89" providerId="ADAL" clId="{C7AD3637-DB4E-4A34-B924-947D0EA5B8B8}" dt="2019-09-01T13:06:11.744" v="435" actId="1076"/>
        <pc:sldMkLst>
          <pc:docMk/>
          <pc:sldMk cId="963652369" sldId="263"/>
        </pc:sldMkLst>
        <pc:spChg chg="mod">
          <ac:chgData name="LEOPOLDINA Vitković" userId="de5d8406-09fa-41fa-8d28-8a7ba852ce89" providerId="ADAL" clId="{C7AD3637-DB4E-4A34-B924-947D0EA5B8B8}" dt="2019-09-01T13:05:50.624" v="433" actId="113"/>
          <ac:spMkLst>
            <pc:docMk/>
            <pc:sldMk cId="963652369" sldId="263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C7AD3637-DB4E-4A34-B924-947D0EA5B8B8}" dt="2019-09-01T13:05:55.201" v="434" actId="14100"/>
          <ac:spMkLst>
            <pc:docMk/>
            <pc:sldMk cId="963652369" sldId="263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C7AD3637-DB4E-4A34-B924-947D0EA5B8B8}" dt="2019-07-19T12:29:38.266" v="376" actId="6549"/>
          <ac:spMkLst>
            <pc:docMk/>
            <pc:sldMk cId="963652369" sldId="263"/>
            <ac:spMk id="9" creationId="{AF55D917-29EA-47BB-A6F8-947C7D7B76E2}"/>
          </ac:spMkLst>
        </pc:spChg>
        <pc:picChg chg="mod">
          <ac:chgData name="LEOPOLDINA Vitković" userId="de5d8406-09fa-41fa-8d28-8a7ba852ce89" providerId="ADAL" clId="{C7AD3637-DB4E-4A34-B924-947D0EA5B8B8}" dt="2019-09-01T13:06:11.744" v="435" actId="1076"/>
          <ac:picMkLst>
            <pc:docMk/>
            <pc:sldMk cId="963652369" sldId="263"/>
            <ac:picMk id="5" creationId="{8E08F510-DE2E-4494-ADFE-2390CFF0FA0D}"/>
          </ac:picMkLst>
        </pc:picChg>
        <pc:picChg chg="mod">
          <ac:chgData name="LEOPOLDINA Vitković" userId="de5d8406-09fa-41fa-8d28-8a7ba852ce89" providerId="ADAL" clId="{C7AD3637-DB4E-4A34-B924-947D0EA5B8B8}" dt="2019-07-19T12:30:03.004" v="381" actId="14100"/>
          <ac:picMkLst>
            <pc:docMk/>
            <pc:sldMk cId="963652369" sldId="263"/>
            <ac:picMk id="7" creationId="{1A6F04FB-0386-4139-8422-A359BF1B30E6}"/>
          </ac:picMkLst>
        </pc:picChg>
        <pc:picChg chg="add mod">
          <ac:chgData name="LEOPOLDINA Vitković" userId="de5d8406-09fa-41fa-8d28-8a7ba852ce89" providerId="ADAL" clId="{C7AD3637-DB4E-4A34-B924-947D0EA5B8B8}" dt="2019-07-19T12:29:26.628" v="363" actId="1076"/>
          <ac:picMkLst>
            <pc:docMk/>
            <pc:sldMk cId="963652369" sldId="263"/>
            <ac:picMk id="8" creationId="{000E5D6D-BEA3-44F1-AC11-E26334099538}"/>
          </ac:picMkLst>
        </pc:picChg>
      </pc:sldChg>
      <pc:sldChg chg="addSp delSp modSp add del">
        <pc:chgData name="LEOPOLDINA Vitković" userId="de5d8406-09fa-41fa-8d28-8a7ba852ce89" providerId="ADAL" clId="{C7AD3637-DB4E-4A34-B924-947D0EA5B8B8}" dt="2019-09-01T13:06:18.353" v="436" actId="113"/>
        <pc:sldMkLst>
          <pc:docMk/>
          <pc:sldMk cId="3211075476" sldId="264"/>
        </pc:sldMkLst>
        <pc:spChg chg="mod">
          <ac:chgData name="LEOPOLDINA Vitković" userId="de5d8406-09fa-41fa-8d28-8a7ba852ce89" providerId="ADAL" clId="{C7AD3637-DB4E-4A34-B924-947D0EA5B8B8}" dt="2019-07-19T12:30:10.596" v="382" actId="403"/>
          <ac:spMkLst>
            <pc:docMk/>
            <pc:sldMk cId="3211075476" sldId="264"/>
            <ac:spMk id="3" creationId="{114EB383-0092-47EF-97D1-FC2C25C6F1CE}"/>
          </ac:spMkLst>
        </pc:spChg>
        <pc:spChg chg="mod">
          <ac:chgData name="LEOPOLDINA Vitković" userId="de5d8406-09fa-41fa-8d28-8a7ba852ce89" providerId="ADAL" clId="{C7AD3637-DB4E-4A34-B924-947D0EA5B8B8}" dt="2019-09-01T13:06:18.353" v="436" actId="113"/>
          <ac:spMkLst>
            <pc:docMk/>
            <pc:sldMk cId="3211075476" sldId="264"/>
            <ac:spMk id="4" creationId="{DB838ABC-491A-480E-A43A-C67AEF301129}"/>
          </ac:spMkLst>
        </pc:spChg>
        <pc:spChg chg="add del">
          <ac:chgData name="LEOPOLDINA Vitković" userId="de5d8406-09fa-41fa-8d28-8a7ba852ce89" providerId="ADAL" clId="{C7AD3637-DB4E-4A34-B924-947D0EA5B8B8}" dt="2019-07-18T07:12:06.440" v="267"/>
          <ac:spMkLst>
            <pc:docMk/>
            <pc:sldMk cId="3211075476" sldId="264"/>
            <ac:spMk id="7" creationId="{7F84A550-7B4C-4A2B-854D-E3653A1ED13E}"/>
          </ac:spMkLst>
        </pc:spChg>
        <pc:spChg chg="add del">
          <ac:chgData name="LEOPOLDINA Vitković" userId="de5d8406-09fa-41fa-8d28-8a7ba852ce89" providerId="ADAL" clId="{C7AD3637-DB4E-4A34-B924-947D0EA5B8B8}" dt="2019-07-18T07:12:10.446" v="269"/>
          <ac:spMkLst>
            <pc:docMk/>
            <pc:sldMk cId="3211075476" sldId="264"/>
            <ac:spMk id="9" creationId="{DA472371-9AC1-4DB8-921C-7667479EC5A1}"/>
          </ac:spMkLst>
        </pc:spChg>
        <pc:picChg chg="add mod">
          <ac:chgData name="LEOPOLDINA Vitković" userId="de5d8406-09fa-41fa-8d28-8a7ba852ce89" providerId="ADAL" clId="{C7AD3637-DB4E-4A34-B924-947D0EA5B8B8}" dt="2019-07-19T12:30:35.189" v="388" actId="1076"/>
          <ac:picMkLst>
            <pc:docMk/>
            <pc:sldMk cId="3211075476" sldId="264"/>
            <ac:picMk id="7" creationId="{BFC12C79-456A-4E4B-9DD4-E336C408A8C7}"/>
          </ac:picMkLst>
        </pc:picChg>
        <pc:picChg chg="add del mod">
          <ac:chgData name="LEOPOLDINA Vitković" userId="de5d8406-09fa-41fa-8d28-8a7ba852ce89" providerId="ADAL" clId="{C7AD3637-DB4E-4A34-B924-947D0EA5B8B8}" dt="2019-07-18T07:12:03.715" v="266" actId="478"/>
          <ac:picMkLst>
            <pc:docMk/>
            <pc:sldMk cId="3211075476" sldId="264"/>
            <ac:picMk id="8" creationId="{D21DBA0B-9684-40F5-B2E6-BEE11CF1EDA7}"/>
          </ac:picMkLst>
        </pc:picChg>
        <pc:picChg chg="add del">
          <ac:chgData name="LEOPOLDINA Vitković" userId="de5d8406-09fa-41fa-8d28-8a7ba852ce89" providerId="ADAL" clId="{C7AD3637-DB4E-4A34-B924-947D0EA5B8B8}" dt="2019-07-18T07:12:07.619" v="268" actId="478"/>
          <ac:picMkLst>
            <pc:docMk/>
            <pc:sldMk cId="3211075476" sldId="264"/>
            <ac:picMk id="10" creationId="{1629BBD4-7E92-4A13-9D68-CA781C9538C2}"/>
          </ac:picMkLst>
        </pc:picChg>
      </pc:sldChg>
      <pc:sldChg chg="addSp modSp add del">
        <pc:chgData name="LEOPOLDINA Vitković" userId="de5d8406-09fa-41fa-8d28-8a7ba852ce89" providerId="ADAL" clId="{C7AD3637-DB4E-4A34-B924-947D0EA5B8B8}" dt="2019-09-01T13:07:18.823" v="444" actId="403"/>
        <pc:sldMkLst>
          <pc:docMk/>
          <pc:sldMk cId="4064940677" sldId="265"/>
        </pc:sldMkLst>
        <pc:spChg chg="mod">
          <ac:chgData name="LEOPOLDINA Vitković" userId="de5d8406-09fa-41fa-8d28-8a7ba852ce89" providerId="ADAL" clId="{C7AD3637-DB4E-4A34-B924-947D0EA5B8B8}" dt="2019-09-01T13:07:06.685" v="442" actId="113"/>
          <ac:spMkLst>
            <pc:docMk/>
            <pc:sldMk cId="4064940677" sldId="265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C7AD3637-DB4E-4A34-B924-947D0EA5B8B8}" dt="2019-09-01T13:07:12.292" v="443" actId="403"/>
          <ac:spMkLst>
            <pc:docMk/>
            <pc:sldMk cId="4064940677" sldId="265"/>
            <ac:spMk id="3" creationId="{114EB383-0092-47EF-97D1-FC2C25C6F1CE}"/>
          </ac:spMkLst>
        </pc:spChg>
        <pc:spChg chg="mod">
          <ac:chgData name="LEOPOLDINA Vitković" userId="de5d8406-09fa-41fa-8d28-8a7ba852ce89" providerId="ADAL" clId="{C7AD3637-DB4E-4A34-B924-947D0EA5B8B8}" dt="2019-09-01T13:07:18.823" v="444" actId="403"/>
          <ac:spMkLst>
            <pc:docMk/>
            <pc:sldMk cId="4064940677" sldId="265"/>
            <ac:spMk id="7" creationId="{391772A5-98A0-4E12-92B5-9BAAB30B434D}"/>
          </ac:spMkLst>
        </pc:spChg>
        <pc:picChg chg="add mod">
          <ac:chgData name="LEOPOLDINA Vitković" userId="de5d8406-09fa-41fa-8d28-8a7ba852ce89" providerId="ADAL" clId="{C7AD3637-DB4E-4A34-B924-947D0EA5B8B8}" dt="2019-07-19T12:33:22.596" v="421" actId="1076"/>
          <ac:picMkLst>
            <pc:docMk/>
            <pc:sldMk cId="4064940677" sldId="265"/>
            <ac:picMk id="8" creationId="{72CC1CF4-7567-4593-9293-CF792D35013C}"/>
          </ac:picMkLst>
        </pc:picChg>
        <pc:picChg chg="add mod">
          <ac:chgData name="LEOPOLDINA Vitković" userId="de5d8406-09fa-41fa-8d28-8a7ba852ce89" providerId="ADAL" clId="{C7AD3637-DB4E-4A34-B924-947D0EA5B8B8}" dt="2019-07-19T12:33:16.236" v="419" actId="1076"/>
          <ac:picMkLst>
            <pc:docMk/>
            <pc:sldMk cId="4064940677" sldId="265"/>
            <ac:picMk id="10" creationId="{B79D63B2-22D8-4635-9997-C12E1E4EF644}"/>
          </ac:picMkLst>
        </pc:picChg>
      </pc:sldChg>
      <pc:sldChg chg="addSp modSp">
        <pc:chgData name="LEOPOLDINA Vitković" userId="de5d8406-09fa-41fa-8d28-8a7ba852ce89" providerId="ADAL" clId="{C7AD3637-DB4E-4A34-B924-947D0EA5B8B8}" dt="2019-09-01T13:06:59.311" v="441" actId="403"/>
        <pc:sldMkLst>
          <pc:docMk/>
          <pc:sldMk cId="415379023" sldId="268"/>
        </pc:sldMkLst>
        <pc:spChg chg="mod">
          <ac:chgData name="LEOPOLDINA Vitković" userId="de5d8406-09fa-41fa-8d28-8a7ba852ce89" providerId="ADAL" clId="{C7AD3637-DB4E-4A34-B924-947D0EA5B8B8}" dt="2019-09-01T13:06:46.658" v="439" actId="113"/>
          <ac:spMkLst>
            <pc:docMk/>
            <pc:sldMk cId="415379023" sldId="268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C7AD3637-DB4E-4A34-B924-947D0EA5B8B8}" dt="2019-09-01T13:06:54.391" v="440" actId="403"/>
          <ac:spMkLst>
            <pc:docMk/>
            <pc:sldMk cId="415379023" sldId="268"/>
            <ac:spMk id="3" creationId="{114EB383-0092-47EF-97D1-FC2C25C6F1CE}"/>
          </ac:spMkLst>
        </pc:spChg>
        <pc:spChg chg="mod">
          <ac:chgData name="LEOPOLDINA Vitković" userId="de5d8406-09fa-41fa-8d28-8a7ba852ce89" providerId="ADAL" clId="{C7AD3637-DB4E-4A34-B924-947D0EA5B8B8}" dt="2019-09-01T13:06:59.311" v="441" actId="403"/>
          <ac:spMkLst>
            <pc:docMk/>
            <pc:sldMk cId="415379023" sldId="268"/>
            <ac:spMk id="7" creationId="{87CC05B5-8498-4690-9F3A-A5EF81D8FB29}"/>
          </ac:spMkLst>
        </pc:spChg>
        <pc:picChg chg="mod">
          <ac:chgData name="LEOPOLDINA Vitković" userId="de5d8406-09fa-41fa-8d28-8a7ba852ce89" providerId="ADAL" clId="{C7AD3637-DB4E-4A34-B924-947D0EA5B8B8}" dt="2019-07-19T12:32:15.788" v="407" actId="14100"/>
          <ac:picMkLst>
            <pc:docMk/>
            <pc:sldMk cId="415379023" sldId="268"/>
            <ac:picMk id="8" creationId="{E3D46F88-E627-4FA9-9867-81889169944E}"/>
          </ac:picMkLst>
        </pc:picChg>
        <pc:picChg chg="add mod">
          <ac:chgData name="LEOPOLDINA Vitković" userId="de5d8406-09fa-41fa-8d28-8a7ba852ce89" providerId="ADAL" clId="{C7AD3637-DB4E-4A34-B924-947D0EA5B8B8}" dt="2019-07-19T12:32:11.539" v="405" actId="1076"/>
          <ac:picMkLst>
            <pc:docMk/>
            <pc:sldMk cId="415379023" sldId="268"/>
            <ac:picMk id="9" creationId="{EE970B4C-04E4-487E-8108-17113521C1B2}"/>
          </ac:picMkLst>
        </pc:picChg>
      </pc:sldChg>
      <pc:sldChg chg="add">
        <pc:chgData name="LEOPOLDINA Vitković" userId="de5d8406-09fa-41fa-8d28-8a7ba852ce89" providerId="ADAL" clId="{C7AD3637-DB4E-4A34-B924-947D0EA5B8B8}" dt="2019-07-17T11:14:21.427" v="14"/>
        <pc:sldMkLst>
          <pc:docMk/>
          <pc:sldMk cId="2438342202" sldId="279"/>
        </pc:sldMkLst>
      </pc:sldChg>
      <pc:sldChg chg="addSp delSp modSp add">
        <pc:chgData name="LEOPOLDINA Vitković" userId="de5d8406-09fa-41fa-8d28-8a7ba852ce89" providerId="ADAL" clId="{C7AD3637-DB4E-4A34-B924-947D0EA5B8B8}" dt="2019-07-19T12:33:53.396" v="428" actId="1076"/>
        <pc:sldMkLst>
          <pc:docMk/>
          <pc:sldMk cId="3724721957" sldId="280"/>
        </pc:sldMkLst>
        <pc:spChg chg="del mod">
          <ac:chgData name="LEOPOLDINA Vitković" userId="de5d8406-09fa-41fa-8d28-8a7ba852ce89" providerId="ADAL" clId="{C7AD3637-DB4E-4A34-B924-947D0EA5B8B8}" dt="2019-07-18T07:05:08.178" v="233"/>
          <ac:spMkLst>
            <pc:docMk/>
            <pc:sldMk cId="3724721957" sldId="280"/>
            <ac:spMk id="2" creationId="{060D542B-3625-40CA-928A-F2597B004C4F}"/>
          </ac:spMkLst>
        </pc:spChg>
        <pc:spChg chg="del mod">
          <ac:chgData name="LEOPOLDINA Vitković" userId="de5d8406-09fa-41fa-8d28-8a7ba852ce89" providerId="ADAL" clId="{C7AD3637-DB4E-4A34-B924-947D0EA5B8B8}" dt="2019-07-18T07:03:38.172" v="185"/>
          <ac:spMkLst>
            <pc:docMk/>
            <pc:sldMk cId="3724721957" sldId="280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C7AD3637-DB4E-4A34-B924-947D0EA5B8B8}" dt="2019-07-18T07:07:51.914" v="249" actId="1076"/>
          <ac:spMkLst>
            <pc:docMk/>
            <pc:sldMk cId="3724721957" sldId="280"/>
            <ac:spMk id="4" creationId="{D58D622A-6BBB-4C97-B9FF-C611C7C84419}"/>
          </ac:spMkLst>
        </pc:spChg>
        <pc:spChg chg="del">
          <ac:chgData name="LEOPOLDINA Vitković" userId="de5d8406-09fa-41fa-8d28-8a7ba852ce89" providerId="ADAL" clId="{C7AD3637-DB4E-4A34-B924-947D0EA5B8B8}" dt="2019-07-18T07:03:34.496" v="184"/>
          <ac:spMkLst>
            <pc:docMk/>
            <pc:sldMk cId="3724721957" sldId="280"/>
            <ac:spMk id="7" creationId="{391772A5-98A0-4E12-92B5-9BAAB30B434D}"/>
          </ac:spMkLst>
        </pc:spChg>
        <pc:spChg chg="add mod">
          <ac:chgData name="LEOPOLDINA Vitković" userId="de5d8406-09fa-41fa-8d28-8a7ba852ce89" providerId="ADAL" clId="{C7AD3637-DB4E-4A34-B924-947D0EA5B8B8}" dt="2019-07-18T07:05:33.075" v="239" actId="1076"/>
          <ac:spMkLst>
            <pc:docMk/>
            <pc:sldMk cId="3724721957" sldId="280"/>
            <ac:spMk id="8" creationId="{B60CF811-D06F-489E-8778-D677F8FC2903}"/>
          </ac:spMkLst>
        </pc:spChg>
        <pc:picChg chg="add mod">
          <ac:chgData name="LEOPOLDINA Vitković" userId="de5d8406-09fa-41fa-8d28-8a7ba852ce89" providerId="ADAL" clId="{C7AD3637-DB4E-4A34-B924-947D0EA5B8B8}" dt="2019-07-19T12:33:53.396" v="428" actId="1076"/>
          <ac:picMkLst>
            <pc:docMk/>
            <pc:sldMk cId="3724721957" sldId="280"/>
            <ac:picMk id="3" creationId="{E792D773-A313-4936-9C7E-D6DD7EE5F37C}"/>
          </ac:picMkLst>
        </pc:picChg>
        <pc:picChg chg="ord">
          <ac:chgData name="LEOPOLDINA Vitković" userId="de5d8406-09fa-41fa-8d28-8a7ba852ce89" providerId="ADAL" clId="{C7AD3637-DB4E-4A34-B924-947D0EA5B8B8}" dt="2019-07-19T12:33:49.542" v="427" actId="166"/>
          <ac:picMkLst>
            <pc:docMk/>
            <pc:sldMk cId="3724721957" sldId="280"/>
            <ac:picMk id="5" creationId="{8E08F510-DE2E-4494-ADFE-2390CFF0FA0D}"/>
          </ac:picMkLst>
        </pc:picChg>
        <pc:picChg chg="add mod">
          <ac:chgData name="LEOPOLDINA Vitković" userId="de5d8406-09fa-41fa-8d28-8a7ba852ce89" providerId="ADAL" clId="{C7AD3637-DB4E-4A34-B924-947D0EA5B8B8}" dt="2019-07-18T07:05:29.275" v="238" actId="1076"/>
          <ac:picMkLst>
            <pc:docMk/>
            <pc:sldMk cId="3724721957" sldId="280"/>
            <ac:picMk id="9" creationId="{D488BD86-97D8-4623-87C5-13274FA8A1CC}"/>
          </ac:picMkLst>
        </pc:picChg>
        <pc:picChg chg="add mod">
          <ac:chgData name="LEOPOLDINA Vitković" userId="de5d8406-09fa-41fa-8d28-8a7ba852ce89" providerId="ADAL" clId="{C7AD3637-DB4E-4A34-B924-947D0EA5B8B8}" dt="2019-07-18T07:07:49.083" v="248" actId="1076"/>
          <ac:picMkLst>
            <pc:docMk/>
            <pc:sldMk cId="3724721957" sldId="280"/>
            <ac:picMk id="10" creationId="{FE57443D-7CCE-48DE-90DB-BA88E3C27E81}"/>
          </ac:picMkLst>
        </pc:picChg>
      </pc:sldChg>
      <pc:sldChg chg="addSp delSp modSp add">
        <pc:chgData name="LEOPOLDINA Vitković" userId="de5d8406-09fa-41fa-8d28-8a7ba852ce89" providerId="ADAL" clId="{C7AD3637-DB4E-4A34-B924-947D0EA5B8B8}" dt="2019-09-01T13:06:37.395" v="438" actId="403"/>
        <pc:sldMkLst>
          <pc:docMk/>
          <pc:sldMk cId="781474795" sldId="281"/>
        </pc:sldMkLst>
        <pc:spChg chg="del mod">
          <ac:chgData name="LEOPOLDINA Vitković" userId="de5d8406-09fa-41fa-8d28-8a7ba852ce89" providerId="ADAL" clId="{C7AD3637-DB4E-4A34-B924-947D0EA5B8B8}" dt="2019-07-18T07:12:18.372" v="271"/>
          <ac:spMkLst>
            <pc:docMk/>
            <pc:sldMk cId="781474795" sldId="281"/>
            <ac:spMk id="3" creationId="{114EB383-0092-47EF-97D1-FC2C25C6F1CE}"/>
          </ac:spMkLst>
        </pc:spChg>
        <pc:spChg chg="mod">
          <ac:chgData name="LEOPOLDINA Vitković" userId="de5d8406-09fa-41fa-8d28-8a7ba852ce89" providerId="ADAL" clId="{C7AD3637-DB4E-4A34-B924-947D0EA5B8B8}" dt="2019-09-01T13:06:29.256" v="437" actId="113"/>
          <ac:spMkLst>
            <pc:docMk/>
            <pc:sldMk cId="781474795" sldId="281"/>
            <ac:spMk id="4" creationId="{DB838ABC-491A-480E-A43A-C67AEF301129}"/>
          </ac:spMkLst>
        </pc:spChg>
        <pc:spChg chg="mod">
          <ac:chgData name="LEOPOLDINA Vitković" userId="de5d8406-09fa-41fa-8d28-8a7ba852ce89" providerId="ADAL" clId="{C7AD3637-DB4E-4A34-B924-947D0EA5B8B8}" dt="2019-09-01T13:06:37.395" v="438" actId="403"/>
          <ac:spMkLst>
            <pc:docMk/>
            <pc:sldMk cId="781474795" sldId="281"/>
            <ac:spMk id="7" creationId="{7F84A550-7B4C-4A2B-854D-E3653A1ED13E}"/>
          </ac:spMkLst>
        </pc:spChg>
        <pc:spChg chg="mod">
          <ac:chgData name="LEOPOLDINA Vitković" userId="de5d8406-09fa-41fa-8d28-8a7ba852ce89" providerId="ADAL" clId="{C7AD3637-DB4E-4A34-B924-947D0EA5B8B8}" dt="2019-07-18T07:12:26.522" v="273" actId="1076"/>
          <ac:spMkLst>
            <pc:docMk/>
            <pc:sldMk cId="781474795" sldId="281"/>
            <ac:spMk id="9" creationId="{DA472371-9AC1-4DB8-921C-7667479EC5A1}"/>
          </ac:spMkLst>
        </pc:spChg>
        <pc:picChg chg="add mod">
          <ac:chgData name="LEOPOLDINA Vitković" userId="de5d8406-09fa-41fa-8d28-8a7ba852ce89" providerId="ADAL" clId="{C7AD3637-DB4E-4A34-B924-947D0EA5B8B8}" dt="2019-07-19T12:31:15.757" v="393" actId="1076"/>
          <ac:picMkLst>
            <pc:docMk/>
            <pc:sldMk cId="781474795" sldId="281"/>
            <ac:picMk id="3" creationId="{EA8AD8F1-7CF6-4FAF-97CB-03D18BA31B13}"/>
          </ac:picMkLst>
        </pc:picChg>
        <pc:picChg chg="mod">
          <ac:chgData name="LEOPOLDINA Vitković" userId="de5d8406-09fa-41fa-8d28-8a7ba852ce89" providerId="ADAL" clId="{C7AD3637-DB4E-4A34-B924-947D0EA5B8B8}" dt="2019-07-18T07:12:29.954" v="274" actId="1076"/>
          <ac:picMkLst>
            <pc:docMk/>
            <pc:sldMk cId="781474795" sldId="281"/>
            <ac:picMk id="8" creationId="{D21DBA0B-9684-40F5-B2E6-BEE11CF1EDA7}"/>
          </ac:picMkLst>
        </pc:picChg>
        <pc:picChg chg="mod">
          <ac:chgData name="LEOPOLDINA Vitković" userId="de5d8406-09fa-41fa-8d28-8a7ba852ce89" providerId="ADAL" clId="{C7AD3637-DB4E-4A34-B924-947D0EA5B8B8}" dt="2019-07-18T07:12:21.985" v="272" actId="1076"/>
          <ac:picMkLst>
            <pc:docMk/>
            <pc:sldMk cId="781474795" sldId="281"/>
            <ac:picMk id="10" creationId="{1629BBD4-7E92-4A13-9D68-CA781C9538C2}"/>
          </ac:picMkLst>
        </pc:picChg>
      </pc:sldChg>
    </pc:docChg>
  </pc:docChgLst>
  <pc:docChgLst>
    <pc:chgData name="LEOPOLDINA Vitković" userId="de5d8406-09fa-41fa-8d28-8a7ba852ce89" providerId="ADAL" clId="{07D99A36-8BCC-47F0-8885-D6A1A7619881}"/>
    <pc:docChg chg="addSld modSld">
      <pc:chgData name="LEOPOLDINA Vitković" userId="de5d8406-09fa-41fa-8d28-8a7ba852ce89" providerId="ADAL" clId="{07D99A36-8BCC-47F0-8885-D6A1A7619881}" dt="2019-07-11T09:51:59.272" v="7"/>
      <pc:docMkLst>
        <pc:docMk/>
      </pc:docMkLst>
      <pc:sldChg chg="add">
        <pc:chgData name="LEOPOLDINA Vitković" userId="de5d8406-09fa-41fa-8d28-8a7ba852ce89" providerId="ADAL" clId="{07D99A36-8BCC-47F0-8885-D6A1A7619881}" dt="2019-07-11T09:51:45.411" v="0"/>
        <pc:sldMkLst>
          <pc:docMk/>
          <pc:sldMk cId="1405414235" sldId="258"/>
        </pc:sldMkLst>
      </pc:sldChg>
      <pc:sldChg chg="add">
        <pc:chgData name="LEOPOLDINA Vitković" userId="de5d8406-09fa-41fa-8d28-8a7ba852ce89" providerId="ADAL" clId="{07D99A36-8BCC-47F0-8885-D6A1A7619881}" dt="2019-07-11T09:51:49.690" v="1"/>
        <pc:sldMkLst>
          <pc:docMk/>
          <pc:sldMk cId="1723892316" sldId="259"/>
        </pc:sldMkLst>
      </pc:sldChg>
      <pc:sldChg chg="add">
        <pc:chgData name="LEOPOLDINA Vitković" userId="de5d8406-09fa-41fa-8d28-8a7ba852ce89" providerId="ADAL" clId="{07D99A36-8BCC-47F0-8885-D6A1A7619881}" dt="2019-07-11T09:51:55.716" v="2"/>
        <pc:sldMkLst>
          <pc:docMk/>
          <pc:sldMk cId="4282187369" sldId="260"/>
        </pc:sldMkLst>
      </pc:sldChg>
      <pc:sldChg chg="add">
        <pc:chgData name="LEOPOLDINA Vitković" userId="de5d8406-09fa-41fa-8d28-8a7ba852ce89" providerId="ADAL" clId="{07D99A36-8BCC-47F0-8885-D6A1A7619881}" dt="2019-07-11T09:51:56.349" v="3"/>
        <pc:sldMkLst>
          <pc:docMk/>
          <pc:sldMk cId="4069176990" sldId="261"/>
        </pc:sldMkLst>
      </pc:sldChg>
      <pc:sldChg chg="add">
        <pc:chgData name="LEOPOLDINA Vitković" userId="de5d8406-09fa-41fa-8d28-8a7ba852ce89" providerId="ADAL" clId="{07D99A36-8BCC-47F0-8885-D6A1A7619881}" dt="2019-07-11T09:51:56.982" v="4"/>
        <pc:sldMkLst>
          <pc:docMk/>
          <pc:sldMk cId="2952902428" sldId="262"/>
        </pc:sldMkLst>
      </pc:sldChg>
      <pc:sldChg chg="add">
        <pc:chgData name="LEOPOLDINA Vitković" userId="de5d8406-09fa-41fa-8d28-8a7ba852ce89" providerId="ADAL" clId="{07D99A36-8BCC-47F0-8885-D6A1A7619881}" dt="2019-07-11T09:51:57.806" v="5"/>
        <pc:sldMkLst>
          <pc:docMk/>
          <pc:sldMk cId="963652369" sldId="263"/>
        </pc:sldMkLst>
      </pc:sldChg>
      <pc:sldChg chg="add">
        <pc:chgData name="LEOPOLDINA Vitković" userId="de5d8406-09fa-41fa-8d28-8a7ba852ce89" providerId="ADAL" clId="{07D99A36-8BCC-47F0-8885-D6A1A7619881}" dt="2019-07-11T09:51:58.470" v="6"/>
        <pc:sldMkLst>
          <pc:docMk/>
          <pc:sldMk cId="3211075476" sldId="264"/>
        </pc:sldMkLst>
      </pc:sldChg>
      <pc:sldChg chg="add">
        <pc:chgData name="LEOPOLDINA Vitković" userId="de5d8406-09fa-41fa-8d28-8a7ba852ce89" providerId="ADAL" clId="{07D99A36-8BCC-47F0-8885-D6A1A7619881}" dt="2019-07-11T09:51:59.272" v="7"/>
        <pc:sldMkLst>
          <pc:docMk/>
          <pc:sldMk cId="4064940677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AD5ECA-DC7B-47FC-A4CB-941AB6D04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7F44B2D-0122-4A73-BCC8-641D812FC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8DC496E-964F-4BAF-8327-907ED5CD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543A18D-2DF7-4416-A615-0AE9CAD4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1445DAB-425C-46DC-BFDD-3EC56AE1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4845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BD25CE-4CBD-4B7F-A155-97AE1FEB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16EBE65-3947-4534-A1AF-6C78BDFCE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C4776B1-6C54-46DE-862D-A776E1A4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022F1A-E665-4163-AAF3-3723CAD4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D258D40-14DB-490D-B763-32C000F0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3588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E7AD219B-C5E7-488E-9347-3F3BBCE47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6F6D1896-F58B-46F2-9B54-693E95B02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C8748BA-454D-4F28-909F-6053BD99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9445721-1A5F-4880-BE50-FEAC2F52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FB6DC3F-E4CD-4864-8368-9130E712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515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AB2B9-F87F-4FB6-B69F-F4AC90E4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EE08D29-84D1-41F9-9EC0-30797121C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A356954-066A-410F-A28D-24EA9151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150B095-DDD9-40E2-AC32-FDC8B9CF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7C38A62-35EF-4459-96A5-69599359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2312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4888B4-92AD-463A-859F-27CE7B49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312977E-8B78-4693-A275-6C254B8A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920FA8A-BEE4-42D7-89E7-7C1D6F81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DE726A4-1992-4C14-82F1-F4B29E64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C3F42D2-C407-43CA-BDC5-40A4B8D5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4005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257D-5F6E-405A-8AA1-312FC5F2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8911ACA-D467-4596-88E4-5089D211D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E2DF8AA-1A9C-4AB7-924D-B0319D835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55D1E60-A2C6-4E76-B0BD-4CB0A84A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DCEB2CD-56BD-41CD-B875-CB65D242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08791A3-59FF-4AD6-9F9A-380C736D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6689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C4F0D5-67BA-4C51-9151-9426C069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24217B1-283A-400E-BE75-66663DE91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786DAE5-43B2-442B-8265-4A416BAB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9AD0A7FA-7212-4EE3-A3DE-43E5DDADE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0A49F649-E44A-43E0-83BB-261DA881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023DE318-8C29-42C9-B473-A41C9C4E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92CE55A6-4D64-42A1-B57C-5FDC92E6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F7EB08B5-D86E-4341-B2E8-C387974C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29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D6E2E4E-83E9-45DD-AE18-65C4360F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022E6A42-7D4A-49BE-8329-8D64D919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B5B2BB5-98FB-4A3C-B04F-EBE9685C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C41E2320-97DD-4FEB-A23D-EC4F6B27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4863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F4FE83AE-FFB6-429E-8665-648CC83F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77F7EE7-DD69-46E9-9A10-CCAC6D41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B177998E-37D7-4269-8BC2-1AAA266E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9191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371488A-89EC-4B0F-A15C-3B743CE0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E9E0D8B-82E9-40D6-982C-05C6CABF3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F30AD78-F74E-4AB8-916A-5CE1F92B0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BC63CD7-4FEA-40D0-83B8-32911F59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1AECB13-36B0-42C1-B2D2-C4C8449F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48AE516-5B12-46BE-89EE-0FF230D9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535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5AEC5D-3388-43D8-B9B6-B17A29B3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E833641C-1EA0-4E0F-B4F4-0941AB9D5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1598AE80-26A5-488F-B2F6-BF6AE0995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39335A3-4FFA-4710-822E-E0A2AF76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07F8D62-6ED3-464F-82CD-7DC86500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A57A91C-73B1-411D-9A25-2CB535B9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2145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33B32B32-F9D6-445D-ACE1-60262AFB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897243F-FA49-4E23-A168-B29D2C91B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843D37C-9A30-41C8-9BA8-FBC7BACBF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F8FA9A4-66B0-4B19-8A2C-16EC2F5CD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5A86857-88B4-46E5-BF08-BB4AD7F04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420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e-sfera.hr/dodatni-digitalni-sadrzaji/cce2ad5b-22f4-40ff-82d9-b817614d411e/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cce2ad5b-22f4-40ff-82d9-b817614d411e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watch?v=psrs0iesn19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learningapps.org/watch?v=ppqx14q531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cce2ad5b-22f4-40ff-82d9-b817614d411e/" TargetMode="External"/><Relationship Id="rId5" Type="http://schemas.openxmlformats.org/officeDocument/2006/relationships/hyperlink" Target="https://learningapps.org/watch?v=p13ekt6kt19" TargetMode="External"/><Relationship Id="rId4" Type="http://schemas.openxmlformats.org/officeDocument/2006/relationships/image" Target="../media/image25.png"/><Relationship Id="rId9" Type="http://schemas.openxmlformats.org/officeDocument/2006/relationships/hyperlink" Target="https://learningapps.org/watch?v=p2vid0kf51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e-sfera.hr/dodatni-digitalni-sadrzaji/cce2ad5b-22f4-40ff-82d9-b817614d411e/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s://www.e-sfera.hr/dodatni-digitalni-sadrzaji/cce2ad5b-22f4-40ff-82d9-b817614d411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cvijet, torta, biljka, stol&#10;&#10;Opis je automatski generiran">
            <a:extLst>
              <a:ext uri="{FF2B5EF4-FFF2-40B4-BE49-F238E27FC236}">
                <a16:creationId xmlns:a16="http://schemas.microsoft.com/office/drawing/2014/main" xmlns="" id="{2F8F11E7-CFD0-4C33-B165-BF82BB089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2047" y="-251792"/>
            <a:ext cx="8653628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67EECA-BC58-4119-979C-6B7B3A9C6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941" y="5740730"/>
            <a:ext cx="10138117" cy="1117270"/>
          </a:xfrm>
          <a:solidFill>
            <a:srgbClr val="EFD5E6"/>
          </a:solidFill>
          <a:ln>
            <a:solidFill>
              <a:srgbClr val="ECD6E3"/>
            </a:solidFill>
          </a:ln>
        </p:spPr>
        <p:txBody>
          <a:bodyPr/>
          <a:lstStyle/>
          <a:p>
            <a:r>
              <a:rPr lang="hr-HR" b="1" dirty="0"/>
              <a:t>Kako se biljke razmnožavaju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3837" y="698756"/>
            <a:ext cx="568043" cy="53216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B39F71E-DA39-4B0A-B2F3-77F721923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55675" y="0"/>
            <a:ext cx="1536325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433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66822"/>
            <a:ext cx="1536065" cy="396207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B838ABC-491A-480E-A43A-C67AEF301129}"/>
              </a:ext>
            </a:extLst>
          </p:cNvPr>
          <p:cNvSpPr txBox="1"/>
          <p:nvPr/>
        </p:nvSpPr>
        <p:spPr>
          <a:xfrm>
            <a:off x="838199" y="681036"/>
            <a:ext cx="8629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latin typeface="+mj-lt"/>
              </a:rPr>
              <a:t>Cvjetnjače - sjemenjače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7F84A550-7B4C-4A2B-854D-E3653A1ED13E}"/>
              </a:ext>
            </a:extLst>
          </p:cNvPr>
          <p:cNvSpPr txBox="1"/>
          <p:nvPr/>
        </p:nvSpPr>
        <p:spPr>
          <a:xfrm>
            <a:off x="838199" y="4347980"/>
            <a:ext cx="57481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Promatraj razvoj biljke od cvijeta do ploda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81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D21DBA0B-9684-40F5-B2E6-BEE11CF1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8199" y="3425928"/>
            <a:ext cx="548021" cy="52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DA472371-9AC1-4DB8-921C-7667479EC5A1}"/>
              </a:ext>
            </a:extLst>
          </p:cNvPr>
          <p:cNvSpPr/>
          <p:nvPr/>
        </p:nvSpPr>
        <p:spPr>
          <a:xfrm>
            <a:off x="891991" y="2505967"/>
            <a:ext cx="177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Vizualno + </a:t>
            </a:r>
            <a:endParaRPr lang="hr-HR"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629BBD4-7E92-4A13-9D68-CA781C9538C2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1991" y="1600489"/>
            <a:ext cx="705479" cy="6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lika 2" descr="Slika na kojoj se prikazuje voće, jabuka, stol, na zatvorenom&#10;&#10;Opis je automatski generiran">
            <a:extLst>
              <a:ext uri="{FF2B5EF4-FFF2-40B4-BE49-F238E27FC236}">
                <a16:creationId xmlns:a16="http://schemas.microsoft.com/office/drawing/2014/main" xmlns="" id="{EA8AD8F1-7CF6-4FAF-97CB-03D18BA31B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9" y="1309691"/>
            <a:ext cx="4746641" cy="385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47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240"/>
          </a:xfrm>
        </p:spPr>
        <p:txBody>
          <a:bodyPr/>
          <a:lstStyle/>
          <a:p>
            <a:pPr algn="ctr"/>
            <a:r>
              <a:rPr lang="hr-HR" b="1" dirty="0"/>
              <a:t>Rasprostranjivati mogu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6150234"/>
            <a:ext cx="3309730" cy="685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/>
              <a:t>Vjetar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87CC05B5-8498-4690-9F3A-A5EF81D8FB29}"/>
              </a:ext>
            </a:extLst>
          </p:cNvPr>
          <p:cNvSpPr txBox="1">
            <a:spLocks/>
          </p:cNvSpPr>
          <p:nvPr/>
        </p:nvSpPr>
        <p:spPr>
          <a:xfrm>
            <a:off x="7166705" y="6150234"/>
            <a:ext cx="3419062" cy="53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3200" dirty="0"/>
              <a:t>Životinje</a:t>
            </a:r>
          </a:p>
        </p:txBody>
      </p:sp>
      <p:pic>
        <p:nvPicPr>
          <p:cNvPr id="8" name="Slika 7" descr="Slika na kojoj se prikazuje životinja, sisavac, smeđe, na zatvorenom&#10;&#10;Opis je automatski generiran">
            <a:extLst>
              <a:ext uri="{FF2B5EF4-FFF2-40B4-BE49-F238E27FC236}">
                <a16:creationId xmlns:a16="http://schemas.microsoft.com/office/drawing/2014/main" xmlns="" id="{E3D46F88-E627-4FA9-9867-8188916994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3338" y="1316931"/>
            <a:ext cx="4361226" cy="4554200"/>
          </a:xfrm>
          <a:prstGeom prst="rect">
            <a:avLst/>
          </a:prstGeom>
        </p:spPr>
      </p:pic>
      <p:pic>
        <p:nvPicPr>
          <p:cNvPr id="9" name="Slika 8" descr="Slika na kojoj se prikazuje objekt na otvorenom&#10;&#10;Opis je automatski generiran">
            <a:extLst>
              <a:ext uri="{FF2B5EF4-FFF2-40B4-BE49-F238E27FC236}">
                <a16:creationId xmlns:a16="http://schemas.microsoft.com/office/drawing/2014/main" xmlns="" id="{EE970B4C-04E4-487E-8108-17113521C1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4981" y="1316931"/>
            <a:ext cx="3154424" cy="45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37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Rasprostranjivati mogu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303" y="5995771"/>
            <a:ext cx="2196549" cy="632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Voda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391772A5-98A0-4E12-92B5-9BAAB30B434D}"/>
              </a:ext>
            </a:extLst>
          </p:cNvPr>
          <p:cNvSpPr txBox="1">
            <a:spLocks/>
          </p:cNvSpPr>
          <p:nvPr/>
        </p:nvSpPr>
        <p:spPr>
          <a:xfrm>
            <a:off x="7709452" y="6187367"/>
            <a:ext cx="2348947" cy="77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200" dirty="0"/>
              <a:t>Same biljke </a:t>
            </a:r>
          </a:p>
        </p:txBody>
      </p:sp>
      <p:pic>
        <p:nvPicPr>
          <p:cNvPr id="8" name="Slika 7" descr="Slika na kojoj se prikazuje hrana, stol, tanjur, na zatvorenom&#10;&#10;Opis je automatski generiran">
            <a:extLst>
              <a:ext uri="{FF2B5EF4-FFF2-40B4-BE49-F238E27FC236}">
                <a16:creationId xmlns:a16="http://schemas.microsoft.com/office/drawing/2014/main" xmlns="" id="{72CC1CF4-7567-4593-9293-CF792D3501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90688"/>
            <a:ext cx="3440626" cy="4305083"/>
          </a:xfrm>
          <a:prstGeom prst="rect">
            <a:avLst/>
          </a:prstGeom>
        </p:spPr>
      </p:pic>
      <p:pic>
        <p:nvPicPr>
          <p:cNvPr id="10" name="Slika 9" descr="Slika na kojoj se prikazuje voće&#10;&#10;Opis je automatski generiran">
            <a:extLst>
              <a:ext uri="{FF2B5EF4-FFF2-40B4-BE49-F238E27FC236}">
                <a16:creationId xmlns:a16="http://schemas.microsoft.com/office/drawing/2014/main" xmlns="" id="{B79D63B2-22D8-4635-9997-C12E1E4EF6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2165" y="1425126"/>
            <a:ext cx="6015379" cy="40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940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B60CF811-D06F-489E-8778-D677F8FC2903}"/>
              </a:ext>
            </a:extLst>
          </p:cNvPr>
          <p:cNvSpPr txBox="1"/>
          <p:nvPr/>
        </p:nvSpPr>
        <p:spPr>
          <a:xfrm>
            <a:off x="976361" y="1614572"/>
            <a:ext cx="7306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DDS Istraži:</a:t>
            </a:r>
          </a:p>
          <a:p>
            <a:r>
              <a:rPr lang="hr-HR" sz="2800" dirty="0">
                <a:hlinkClick r:id="rId3"/>
              </a:rPr>
              <a:t>Animirani film o razvojnom ciklusu biljke </a:t>
            </a:r>
            <a:endParaRPr lang="hr-HR" sz="28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D488BD86-97D8-4623-87C5-13274FA8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361" y="587566"/>
            <a:ext cx="868076" cy="83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D58D622A-6BBB-4C97-B9FF-C611C7C84419}"/>
              </a:ext>
            </a:extLst>
          </p:cNvPr>
          <p:cNvSpPr/>
          <p:nvPr/>
        </p:nvSpPr>
        <p:spPr>
          <a:xfrm>
            <a:off x="1088903" y="3766102"/>
            <a:ext cx="2017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Zanimljivosti</a:t>
            </a:r>
            <a:endParaRPr lang="hr-HR"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FE57443D-7CCE-48DE-90DB-BA88E3C27E81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8903" y="2896040"/>
            <a:ext cx="585153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lika 2" descr="Slika na kojoj se prikazuje povrće&#10;&#10;Opis je automatski generiran">
            <a:extLst>
              <a:ext uri="{FF2B5EF4-FFF2-40B4-BE49-F238E27FC236}">
                <a16:creationId xmlns:a16="http://schemas.microsoft.com/office/drawing/2014/main" xmlns="" id="{E792D773-A313-4936-9C7E-D6DD7EE5F3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484" y="2568679"/>
            <a:ext cx="5719096" cy="428932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472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xmlns="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2203905" y="1383968"/>
            <a:ext cx="7695469" cy="4075927"/>
          </a:xfrm>
          <a:prstGeom prst="rect">
            <a:avLst/>
          </a:prstGeom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BC54E27-4264-4B4B-96FF-11C58C5ACE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5892" y="1150041"/>
            <a:ext cx="758770" cy="692012"/>
          </a:xfrm>
          <a:prstGeom prst="rect">
            <a:avLst/>
          </a:prstGeom>
          <a:noFill/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C8ED1DDD-6749-4526-AF1B-6D4D1DE72F3C}"/>
              </a:ext>
            </a:extLst>
          </p:cNvPr>
          <p:cNvSpPr/>
          <p:nvPr/>
        </p:nvSpPr>
        <p:spPr>
          <a:xfrm>
            <a:off x="2635900" y="1723284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26CF3C71-D881-4B7C-B0A8-1F8310F6899B}"/>
              </a:ext>
            </a:extLst>
          </p:cNvPr>
          <p:cNvSpPr/>
          <p:nvPr/>
        </p:nvSpPr>
        <p:spPr>
          <a:xfrm>
            <a:off x="2591290" y="4605132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100F0484-86E3-48A9-B690-1764074D04EA}"/>
              </a:ext>
            </a:extLst>
          </p:cNvPr>
          <p:cNvSpPr/>
          <p:nvPr/>
        </p:nvSpPr>
        <p:spPr>
          <a:xfrm>
            <a:off x="2607623" y="2527356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2F031044-D78C-4B9B-A671-98C63B7D41E9}"/>
              </a:ext>
            </a:extLst>
          </p:cNvPr>
          <p:cNvSpPr/>
          <p:nvPr/>
        </p:nvSpPr>
        <p:spPr>
          <a:xfrm>
            <a:off x="2594371" y="3234526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A7E9A219-C9D9-4E7C-A01E-43EC9E6023ED}"/>
              </a:ext>
            </a:extLst>
          </p:cNvPr>
          <p:cNvSpPr/>
          <p:nvPr/>
        </p:nvSpPr>
        <p:spPr>
          <a:xfrm>
            <a:off x="2635900" y="3919829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34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Organi biljke cvjetnjače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49" y="2140658"/>
            <a:ext cx="4767470" cy="4351338"/>
          </a:xfrm>
        </p:spPr>
        <p:txBody>
          <a:bodyPr>
            <a:normAutofit/>
          </a:bodyPr>
          <a:lstStyle/>
          <a:p>
            <a:r>
              <a:rPr lang="hr-HR" sz="3200" dirty="0"/>
              <a:t>Korijen </a:t>
            </a:r>
          </a:p>
          <a:p>
            <a:r>
              <a:rPr lang="hr-HR" sz="3200" dirty="0"/>
              <a:t>Stabljika         rast i razvoj  </a:t>
            </a:r>
          </a:p>
          <a:p>
            <a:r>
              <a:rPr lang="hr-HR" sz="3200" dirty="0"/>
              <a:t>List </a:t>
            </a:r>
          </a:p>
          <a:p>
            <a:r>
              <a:rPr lang="hr-HR" sz="3200" dirty="0"/>
              <a:t>Cvijet - razmnožavanje</a:t>
            </a:r>
          </a:p>
          <a:p>
            <a:r>
              <a:rPr lang="hr-HR" sz="3200" dirty="0"/>
              <a:t>Plod - rasprostranjivanje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021198E-F221-485C-BEF3-DCA2B3B062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5637" y="166988"/>
            <a:ext cx="1536325" cy="396274"/>
          </a:xfrm>
          <a:prstGeom prst="rect">
            <a:avLst/>
          </a:prstGeom>
        </p:spPr>
      </p:pic>
      <p:sp>
        <p:nvSpPr>
          <p:cNvPr id="6" name="Desna vitičasta zagrada 5">
            <a:extLst>
              <a:ext uri="{FF2B5EF4-FFF2-40B4-BE49-F238E27FC236}">
                <a16:creationId xmlns:a16="http://schemas.microsoft.com/office/drawing/2014/main" xmlns="" id="{5EFF8C54-0537-46A1-93EB-0BB2830B9ECE}"/>
              </a:ext>
            </a:extLst>
          </p:cNvPr>
          <p:cNvSpPr/>
          <p:nvPr/>
        </p:nvSpPr>
        <p:spPr>
          <a:xfrm>
            <a:off x="2703444" y="2291594"/>
            <a:ext cx="304800" cy="13482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4281882-EE56-40F9-9BD4-976C9A4AB8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1072" y="786786"/>
            <a:ext cx="4452728" cy="570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269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Slika na kojoj se prikazuje objekt&#10;&#10;Opis je automatski generiran">
            <a:extLst>
              <a:ext uri="{FF2B5EF4-FFF2-40B4-BE49-F238E27FC236}">
                <a16:creationId xmlns:a16="http://schemas.microsoft.com/office/drawing/2014/main" xmlns="" id="{34537D9F-ED51-49DB-8E7A-7A4FE5565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619" y="986416"/>
            <a:ext cx="11783213" cy="5131170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99553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541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Tučak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49726" cy="4351338"/>
          </a:xfrm>
        </p:spPr>
        <p:txBody>
          <a:bodyPr>
            <a:normAutofit/>
          </a:bodyPr>
          <a:lstStyle/>
          <a:p>
            <a:r>
              <a:rPr lang="hr-HR" sz="3200" dirty="0"/>
              <a:t>Ženski dio cvijeta</a:t>
            </a:r>
          </a:p>
          <a:p>
            <a:r>
              <a:rPr lang="hr-HR" sz="3200" dirty="0"/>
              <a:t>Sjemeni zametak </a:t>
            </a:r>
          </a:p>
          <a:p>
            <a:r>
              <a:rPr lang="hr-HR" sz="3200" dirty="0"/>
              <a:t>Ženske spolne stanice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39F71E-DA39-4B0A-B2F3-77F7219238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5958" y="99520"/>
            <a:ext cx="1536325" cy="39627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EC0F600-2A3A-4239-920F-63FA3EA35B0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3586" y="1546836"/>
            <a:ext cx="7328697" cy="319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89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Prašnik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99560" cy="2366547"/>
          </a:xfrm>
        </p:spPr>
        <p:txBody>
          <a:bodyPr>
            <a:normAutofit/>
          </a:bodyPr>
          <a:lstStyle/>
          <a:p>
            <a:r>
              <a:rPr lang="hr-HR" sz="3200" dirty="0"/>
              <a:t>Muški dio cvijeta</a:t>
            </a:r>
          </a:p>
          <a:p>
            <a:r>
              <a:rPr lang="hr-HR" sz="3200" dirty="0"/>
              <a:t>Peludna zrnca</a:t>
            </a:r>
          </a:p>
          <a:p>
            <a:r>
              <a:rPr lang="hr-HR" sz="3200" dirty="0"/>
              <a:t>Muške spolne stanice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7EFC753-11C2-4ADD-B0DB-E787BDFD96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5637" y="32051"/>
            <a:ext cx="1536325" cy="39627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0032BDBE-6F87-4E76-B444-B12C79026177}"/>
              </a:ext>
            </a:extLst>
          </p:cNvPr>
          <p:cNvSpPr txBox="1"/>
          <p:nvPr/>
        </p:nvSpPr>
        <p:spPr>
          <a:xfrm>
            <a:off x="838200" y="5453690"/>
            <a:ext cx="7110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Mikroskopom promatraj različita peludna zrnca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82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968E9B42-9878-4AB0-99AE-6E6AFDB41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62662" y="4709978"/>
            <a:ext cx="705479" cy="67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79534A63-F509-4FAE-ADCD-FC65AAB2690E}"/>
              </a:ext>
            </a:extLst>
          </p:cNvPr>
          <p:cNvSpPr/>
          <p:nvPr/>
        </p:nvSpPr>
        <p:spPr>
          <a:xfrm>
            <a:off x="9138076" y="6231265"/>
            <a:ext cx="177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Vizualno + </a:t>
            </a:r>
            <a:endParaRPr lang="hr-HR" sz="28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FE57443D-7CCE-48DE-90DB-BA88E3C27E81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38076" y="5462912"/>
            <a:ext cx="705479" cy="6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97D2E78A-B9E8-47DB-98CF-49F2E311C6A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3973" y="1586111"/>
            <a:ext cx="7328027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218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076" y="5309807"/>
            <a:ext cx="7093844" cy="1325563"/>
          </a:xfrm>
        </p:spPr>
        <p:txBody>
          <a:bodyPr>
            <a:normAutofit/>
          </a:bodyPr>
          <a:lstStyle/>
          <a:p>
            <a:r>
              <a:rPr lang="hr-HR" sz="3200" dirty="0"/>
              <a:t>Oprašivanje, oplodnja i razvoj ploda </a:t>
            </a:r>
          </a:p>
        </p:txBody>
      </p:sp>
      <p:pic>
        <p:nvPicPr>
          <p:cNvPr id="7" name="Rezervirano mjesto sadržaja 6" descr="Slika na kojoj se prikazuje na zatvorenom&#10;&#10;Opis je automatski generiran">
            <a:extLst>
              <a:ext uri="{FF2B5EF4-FFF2-40B4-BE49-F238E27FC236}">
                <a16:creationId xmlns:a16="http://schemas.microsoft.com/office/drawing/2014/main" xmlns="" id="{F85BC229-1C52-4EE2-9A5F-2A054591A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83" y="940545"/>
            <a:ext cx="11326829" cy="4473277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524958F-3C98-4029-8477-457CAC0D07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85637" y="38686"/>
            <a:ext cx="1536325" cy="39627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055533" y="1651000"/>
            <a:ext cx="516467" cy="12530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36334" y="1066800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PELUDNO ZRNO S MUŠKIM SPOLNIM STANICAMA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6917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Oprašivanje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4298" cy="3011418"/>
          </a:xfrm>
        </p:spPr>
        <p:txBody>
          <a:bodyPr>
            <a:normAutofit/>
          </a:bodyPr>
          <a:lstStyle/>
          <a:p>
            <a:r>
              <a:rPr lang="hr-HR" sz="3200" dirty="0"/>
              <a:t>Prenošenje peludnih zrnaca na njušku tučka</a:t>
            </a:r>
          </a:p>
          <a:p>
            <a:r>
              <a:rPr lang="hr-HR" sz="3200" dirty="0"/>
              <a:t>Samooprašivanje</a:t>
            </a:r>
          </a:p>
          <a:p>
            <a:r>
              <a:rPr lang="hr-HR" sz="3200" dirty="0" err="1"/>
              <a:t>Stranooprašivanje</a:t>
            </a:r>
            <a:endParaRPr lang="hr-HR" sz="3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1E93B3D-8BF9-467E-8A11-B44E157207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5637" y="99520"/>
            <a:ext cx="1536325" cy="396274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F1338328-DBD6-4BD8-9DCC-1BBCEB469FE8}"/>
              </a:ext>
            </a:extLst>
          </p:cNvPr>
          <p:cNvSpPr/>
          <p:nvPr/>
        </p:nvSpPr>
        <p:spPr>
          <a:xfrm>
            <a:off x="1061349" y="5538768"/>
            <a:ext cx="42699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DDS Istraži:</a:t>
            </a:r>
          </a:p>
          <a:p>
            <a:r>
              <a:rPr lang="hr-HR" sz="2800" dirty="0">
                <a:hlinkClick r:id="rId4"/>
              </a:rPr>
              <a:t>Animirani film o oprašivanju</a:t>
            </a:r>
            <a:endParaRPr lang="hr-HR" sz="2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7B9AC28-4FB2-4D16-8182-BBC41C503C1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4114" y="4715143"/>
            <a:ext cx="687938" cy="605472"/>
          </a:xfrm>
          <a:prstGeom prst="rect">
            <a:avLst/>
          </a:prstGeom>
          <a:noFill/>
        </p:spPr>
      </p:pic>
      <p:pic>
        <p:nvPicPr>
          <p:cNvPr id="9" name="Slika 8" descr="Slika na kojoj se prikazuje životinja&#10;&#10;Opis je automatski generiran">
            <a:extLst>
              <a:ext uri="{FF2B5EF4-FFF2-40B4-BE49-F238E27FC236}">
                <a16:creationId xmlns:a16="http://schemas.microsoft.com/office/drawing/2014/main" xmlns="" id="{4BFEC627-CD1D-4A68-AAED-1205672E95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9" y="851452"/>
            <a:ext cx="5066433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290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Tko vrši oprašivanje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5814426"/>
            <a:ext cx="6182540" cy="994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Obojene i mirisne cvjetove – kukci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9" y="6278975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97192"/>
            <a:ext cx="1536065" cy="396207"/>
          </a:xfrm>
          <a:prstGeom prst="rect">
            <a:avLst/>
          </a:prstGeom>
        </p:spPr>
      </p:pic>
      <p:pic>
        <p:nvPicPr>
          <p:cNvPr id="7" name="Slika 6" descr="Slika na kojoj se prikazuje biljka, trava&#10;&#10;Opis je automatski generiran">
            <a:extLst>
              <a:ext uri="{FF2B5EF4-FFF2-40B4-BE49-F238E27FC236}">
                <a16:creationId xmlns:a16="http://schemas.microsoft.com/office/drawing/2014/main" xmlns="" id="{1A6F04FB-0386-4139-8422-A359BF1B3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9756" y="1859547"/>
            <a:ext cx="3034747" cy="3789641"/>
          </a:xfrm>
          <a:prstGeom prst="rect">
            <a:avLst/>
          </a:prstGeom>
        </p:spPr>
      </p:pic>
      <p:pic>
        <p:nvPicPr>
          <p:cNvPr id="8" name="Slika 7" descr="Slika na kojoj se prikazuje zvjezdan, biljka, cvijet, sjedenje&#10;&#10;Opis je automatski generiran">
            <a:extLst>
              <a:ext uri="{FF2B5EF4-FFF2-40B4-BE49-F238E27FC236}">
                <a16:creationId xmlns:a16="http://schemas.microsoft.com/office/drawing/2014/main" xmlns="" id="{000E5D6D-BEA3-44F1-AC11-E263340995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664" y="1865239"/>
            <a:ext cx="5032847" cy="3774635"/>
          </a:xfrm>
          <a:prstGeom prst="rect">
            <a:avLst/>
          </a:prstGeom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AF55D917-29EA-47BB-A6F8-947C7D7B76E2}"/>
              </a:ext>
            </a:extLst>
          </p:cNvPr>
          <p:cNvSpPr txBox="1">
            <a:spLocks/>
          </p:cNvSpPr>
          <p:nvPr/>
        </p:nvSpPr>
        <p:spPr>
          <a:xfrm>
            <a:off x="7088985" y="5995401"/>
            <a:ext cx="5032847" cy="994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dirty="0"/>
              <a:t>Neugledne cvjetove  – vjetar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6365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1923" cy="4351338"/>
          </a:xfrm>
        </p:spPr>
        <p:txBody>
          <a:bodyPr>
            <a:normAutofit/>
          </a:bodyPr>
          <a:lstStyle/>
          <a:p>
            <a:r>
              <a:rPr lang="hr-HR" sz="3200" dirty="0"/>
              <a:t>Oprašivanje</a:t>
            </a:r>
          </a:p>
          <a:p>
            <a:r>
              <a:rPr lang="hr-HR" sz="3200" dirty="0"/>
              <a:t>Oplodnja – spajanje muške i ženske spolne stanice</a:t>
            </a:r>
          </a:p>
          <a:p>
            <a:r>
              <a:rPr lang="hr-HR" sz="3200" dirty="0"/>
              <a:t>Plod - sjemenka</a:t>
            </a:r>
          </a:p>
          <a:p>
            <a:r>
              <a:rPr lang="hr-HR" sz="3200" dirty="0"/>
              <a:t>Rasprostarnjivanje – raznošenje sjemenki i ploda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66822"/>
            <a:ext cx="1536065" cy="396207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B838ABC-491A-480E-A43A-C67AEF301129}"/>
              </a:ext>
            </a:extLst>
          </p:cNvPr>
          <p:cNvSpPr txBox="1"/>
          <p:nvPr/>
        </p:nvSpPr>
        <p:spPr>
          <a:xfrm>
            <a:off x="838199" y="681036"/>
            <a:ext cx="8629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latin typeface="+mj-lt"/>
              </a:rPr>
              <a:t>Cvjetnjače - sjemenjače</a:t>
            </a:r>
          </a:p>
        </p:txBody>
      </p:sp>
      <p:pic>
        <p:nvPicPr>
          <p:cNvPr id="7" name="Slika 6" descr="Slika na kojoj se prikazuje narančasto, stol, voće, na zatvorenom&#10;&#10;Opis je automatski generiran">
            <a:extLst>
              <a:ext uri="{FF2B5EF4-FFF2-40B4-BE49-F238E27FC236}">
                <a16:creationId xmlns:a16="http://schemas.microsoft.com/office/drawing/2014/main" xmlns="" id="{BFC12C79-456A-4E4B-9DD4-E336C408A8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1581" y="1711836"/>
            <a:ext cx="5122075" cy="41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0754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157</Words>
  <Application>Microsoft Office PowerPoint</Application>
  <PresentationFormat>Custom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sustava Office</vt:lpstr>
      <vt:lpstr>Kako se biljke razmnožavaju </vt:lpstr>
      <vt:lpstr>Organi biljke cvjetnjače </vt:lpstr>
      <vt:lpstr>Slide 3</vt:lpstr>
      <vt:lpstr>Tučak </vt:lpstr>
      <vt:lpstr>Prašnik</vt:lpstr>
      <vt:lpstr>Oprašivanje, oplodnja i razvoj ploda </vt:lpstr>
      <vt:lpstr>Oprašivanje </vt:lpstr>
      <vt:lpstr>Tko vrši oprašivanje</vt:lpstr>
      <vt:lpstr>Slide 9</vt:lpstr>
      <vt:lpstr>Slide 10</vt:lpstr>
      <vt:lpstr>Rasprostranjivati mogu</vt:lpstr>
      <vt:lpstr>Rasprostranjivati mogu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Odnosi među živim bićima na zajedničkom staništu </dc:title>
  <dc:creator>LEOPOLDINA Vitković</dc:creator>
  <cp:lastModifiedBy>sk-mpovalec</cp:lastModifiedBy>
  <cp:revision>23</cp:revision>
  <dcterms:created xsi:type="dcterms:W3CDTF">2019-07-11T09:44:02Z</dcterms:created>
  <dcterms:modified xsi:type="dcterms:W3CDTF">2020-08-13T11:41:25Z</dcterms:modified>
</cp:coreProperties>
</file>